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A7E9B-7523-9488-8FB7-14F09699CB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A2D08-E66D-471E-829A-02DFDD80F4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5CB11-BC90-0DC9-8658-D99B7BEDE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C5A07-2F4C-DDB7-0257-0BF29A598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3BD03-6FA0-07DB-22C5-A3E2A17DB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970168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C5F6F-2BA8-E2BA-23BF-BDF054C0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D036BF-8B59-88C6-BFF9-3F8D0C4E7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EC1DA7-457D-1433-3719-40AD7AB9D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7EEB86-3BD9-31DF-8151-D78F572A90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DB325-3EA6-F957-82C0-AD6C1AEB8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27162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6D94BA-C383-F488-ADF7-0474C1DEAB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31DEE-8580-38D2-8270-0030F1693A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94BFF-C4FA-6E84-7958-4E19F33BB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0B868-1CAB-285F-F74D-F740D5DD1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BC942-19A1-AD25-CFAD-B3B2F5059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72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0FC2F-FAB0-CD37-98ED-81C506FF8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67F5A-ED36-AA6B-57D1-F53B11B56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6C1E5-39CB-9DDE-1E1D-DC3F3E506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04B22F-0404-833A-2672-E3078382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41DB2-1AE4-600E-CD51-673701530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527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7CE96-6034-46D4-1892-00C1EA6C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41F775-5328-D8E3-CCEE-82DCB5D56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ED73C-98FB-6248-B8F2-EA6C4B14B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91B1DE-84AA-EF4C-65F7-0C49F70A0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7E542-29E3-D9ED-0656-6BACCCC76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31899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4BBEC-766B-04B5-C438-37A57FA24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EC6BA-51FB-76FF-FBB3-7FAA6183B6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F6E92-4117-2138-6085-445D7D181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7D2B23-F343-D837-0729-289AD797E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BF3CA8-B3F3-F379-10BE-0DC72D6E4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76DFB2-E99E-5218-F744-7CCB83C1C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15384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58E19-E205-B8E3-758A-15CA289F6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3CECB-1691-852B-0E4C-277701CC7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002024-2080-D9FD-1ED3-368B44B9D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87918C-4F6D-0EC7-7DF6-2B7798D67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9F465D-50CF-FC9B-2A83-F2FB64A7D7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8037B4-83DF-C167-B884-94520B3C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AA8CC9-A2C4-846D-7A81-DD96E256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BDEBB4-5861-659F-BACA-DB150E607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59166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8889B-4956-8771-87B2-BE344D04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3F39BC-4261-9183-A271-6482D2302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6BEF5A-FED1-DE58-A78D-A504587E6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C2021B-9B10-BAE9-9550-9541A57C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38835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E1B2954-6C84-E782-11C0-0B17EFB819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BB0F32-B64E-CE56-0BC2-C9CF2CF70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80FF2-266A-9BB7-4F16-29551B5CE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01629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77A9-AEB9-75E8-AAE3-7A4EE5C58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10B0A-F4C8-4FA3-8724-D342484BC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CD27E-99A3-4E66-8523-5D4732413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2178F-E1BB-55CD-CA07-52409BDADF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F2DC7A-E569-6BDB-B290-1266243B2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7150B-C173-EABF-BCDE-21C112778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70283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8BF1E-A0F0-862B-B825-3CED8AAE2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EFF1E8-8220-2579-CB36-A2FC741B1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9E439A-ABDD-D7DF-8080-467EBA6B86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761E79-4D0B-A0E8-8D07-460D91F3E7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F640D3-1C65-1F1E-EE0D-B9B56971A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FE3FD5-D199-6632-28C9-2D0DB5D89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33234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8C7E00-54DE-553D-9B0B-360A55CC3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44CBA-A851-64E9-96E1-E175370D9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1B6BA-8752-A198-7C82-655B392FCB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37CFA-5FBD-4A11-BA1D-08A5B820DB5C}" type="datetimeFigureOut">
              <a:rPr lang="en-NL" smtClean="0"/>
              <a:t>12/11/2023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E656C-0D33-34CC-4C4B-4369FD0E3B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FBD77D-3A33-27E6-F0C5-616B7D2A90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F363BC-11CB-4494-8E6F-1D14FCE0FA8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8414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74A9-7E0C-D638-70B2-2CB474F6A7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 CODE API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56F599-6DFA-3018-90F6-03A6005B55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Voor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luie</a:t>
            </a:r>
            <a:r>
              <a:rPr lang="en-US" dirty="0">
                <a:solidFill>
                  <a:schemeClr val="bg1"/>
                </a:solidFill>
              </a:rPr>
              <a:t> mensch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31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74599-696C-044C-ADEC-A822442D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2" y="327025"/>
            <a:ext cx="4200525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B4F76-AEDB-8E65-9FD9-3B2C4BA2CC97}"/>
              </a:ext>
            </a:extLst>
          </p:cNvPr>
          <p:cNvSpPr txBox="1"/>
          <p:nvPr/>
        </p:nvSpPr>
        <p:spPr>
          <a:xfrm>
            <a:off x="5096568" y="327025"/>
            <a:ext cx="651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Azure Data API Builder</a:t>
            </a:r>
            <a:endParaRPr lang="en-NL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74599-696C-044C-ADEC-A822442DA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9" t="21025" r="17677" b="30182"/>
          <a:stretch/>
        </p:blipFill>
        <p:spPr>
          <a:xfrm>
            <a:off x="840509" y="1588655"/>
            <a:ext cx="2918691" cy="29279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B4F76-AEDB-8E65-9FD9-3B2C4BA2CC97}"/>
              </a:ext>
            </a:extLst>
          </p:cNvPr>
          <p:cNvSpPr txBox="1"/>
          <p:nvPr/>
        </p:nvSpPr>
        <p:spPr>
          <a:xfrm>
            <a:off x="210531" y="290080"/>
            <a:ext cx="651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Azure Data API Builder</a:t>
            </a:r>
            <a:endParaRPr lang="en-NL" sz="5400" dirty="0">
              <a:solidFill>
                <a:schemeClr val="bg1"/>
              </a:solidFill>
            </a:endParaRPr>
          </a:p>
        </p:txBody>
      </p:sp>
      <p:pic>
        <p:nvPicPr>
          <p:cNvPr id="2050" name="Picture 2" descr="Open Source Logo PNG Vector (AI) Free Download">
            <a:extLst>
              <a:ext uri="{FF2B5EF4-FFF2-40B4-BE49-F238E27FC236}">
                <a16:creationId xmlns:a16="http://schemas.microsoft.com/office/drawing/2014/main" id="{CD63E41D-C939-B86C-C199-EEC919714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1686" y="1978603"/>
            <a:ext cx="28575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Tful API - DEV Community">
            <a:extLst>
              <a:ext uri="{FF2B5EF4-FFF2-40B4-BE49-F238E27FC236}">
                <a16:creationId xmlns:a16="http://schemas.microsoft.com/office/drawing/2014/main" id="{4D12A1B0-2E8B-A392-2511-F26E56973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1126836"/>
            <a:ext cx="2077156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EC9071-B2E4-C224-CAC5-746DF8D2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778" y="3496253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0633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A0558A-9E39-6612-02DD-A53133021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468" y="1292876"/>
            <a:ext cx="862841" cy="7938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274599-696C-044C-ADEC-A822442DA7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839" t="21025" r="17677" b="30182"/>
          <a:stretch/>
        </p:blipFill>
        <p:spPr>
          <a:xfrm>
            <a:off x="4193309" y="1711036"/>
            <a:ext cx="2918691" cy="29279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B4F76-AEDB-8E65-9FD9-3B2C4BA2CC97}"/>
              </a:ext>
            </a:extLst>
          </p:cNvPr>
          <p:cNvSpPr txBox="1"/>
          <p:nvPr/>
        </p:nvSpPr>
        <p:spPr>
          <a:xfrm>
            <a:off x="2648931" y="187198"/>
            <a:ext cx="651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Azure Data API Builder</a:t>
            </a:r>
            <a:endParaRPr lang="en-NL" sz="5400" dirty="0">
              <a:solidFill>
                <a:schemeClr val="bg1"/>
              </a:solidFill>
            </a:endParaRPr>
          </a:p>
        </p:txBody>
      </p:sp>
      <p:pic>
        <p:nvPicPr>
          <p:cNvPr id="2052" name="Picture 4" descr="RESTful API - DEV Community">
            <a:extLst>
              <a:ext uri="{FF2B5EF4-FFF2-40B4-BE49-F238E27FC236}">
                <a16:creationId xmlns:a16="http://schemas.microsoft.com/office/drawing/2014/main" id="{4D12A1B0-2E8B-A392-2511-F26E56973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000" y="1126836"/>
            <a:ext cx="2077156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AAEC9071-B2E4-C224-CAC5-746DF8D26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4778" y="3496253"/>
            <a:ext cx="1879600" cy="187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SSQL fully managed open source service | Elest.io">
            <a:extLst>
              <a:ext uri="{FF2B5EF4-FFF2-40B4-BE49-F238E27FC236}">
                <a16:creationId xmlns:a16="http://schemas.microsoft.com/office/drawing/2014/main" id="{EA6B97E0-8C67-8892-0BE5-A43936B64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644" y="134158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MySQL API Integrations - Pipedream">
            <a:extLst>
              <a:ext uri="{FF2B5EF4-FFF2-40B4-BE49-F238E27FC236}">
                <a16:creationId xmlns:a16="http://schemas.microsoft.com/office/drawing/2014/main" id="{3166B750-3C75-0826-8035-420F492E2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186" y="2560781"/>
            <a:ext cx="1267905" cy="1267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stgreSQL - Wikipedia">
            <a:extLst>
              <a:ext uri="{FF2B5EF4-FFF2-40B4-BE49-F238E27FC236}">
                <a16:creationId xmlns:a16="http://schemas.microsoft.com/office/drawing/2014/main" id="{ACBCA109-3F21-F921-0F0A-EE352DC30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01" y="3318977"/>
            <a:ext cx="1082685" cy="1117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61DAA0A5-38D4-C34D-CAF8-F54F5C2E6AF0}"/>
              </a:ext>
            </a:extLst>
          </p:cNvPr>
          <p:cNvSpPr/>
          <p:nvPr/>
        </p:nvSpPr>
        <p:spPr>
          <a:xfrm>
            <a:off x="2618221" y="2755066"/>
            <a:ext cx="1299505" cy="73198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09232FF-747F-78FD-3145-05B5BDDED427}"/>
              </a:ext>
            </a:extLst>
          </p:cNvPr>
          <p:cNvSpPr/>
          <p:nvPr/>
        </p:nvSpPr>
        <p:spPr>
          <a:xfrm>
            <a:off x="7387583" y="2809008"/>
            <a:ext cx="1299505" cy="73198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32910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74599-696C-044C-ADEC-A822442DA7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39" t="21025" r="17677" b="30182"/>
          <a:stretch/>
        </p:blipFill>
        <p:spPr>
          <a:xfrm>
            <a:off x="4304145" y="3429000"/>
            <a:ext cx="2918691" cy="292792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B4F76-AEDB-8E65-9FD9-3B2C4BA2CC97}"/>
              </a:ext>
            </a:extLst>
          </p:cNvPr>
          <p:cNvSpPr txBox="1"/>
          <p:nvPr/>
        </p:nvSpPr>
        <p:spPr>
          <a:xfrm>
            <a:off x="5595331" y="142298"/>
            <a:ext cx="651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Azure Data API Builder</a:t>
            </a:r>
            <a:endParaRPr lang="en-NL" sz="5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D70644-C262-1814-5F40-4AD7A225B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60" y="1065628"/>
            <a:ext cx="3620005" cy="217200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ECDE5E4-015B-0CEC-16FB-AFE831F2F3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78" t="9014" r="32090" b="9485"/>
          <a:stretch/>
        </p:blipFill>
        <p:spPr bwMode="auto">
          <a:xfrm>
            <a:off x="8854332" y="1828799"/>
            <a:ext cx="1296085" cy="129309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OAuth 2.0 logo">
            <a:extLst>
              <a:ext uri="{FF2B5EF4-FFF2-40B4-BE49-F238E27FC236}">
                <a16:creationId xmlns:a16="http://schemas.microsoft.com/office/drawing/2014/main" id="{73AB7665-62D9-E969-5B94-ED0AD442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837" y="1565841"/>
            <a:ext cx="11811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552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74599-696C-044C-ADEC-A822442D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2" y="327025"/>
            <a:ext cx="4200525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B4F76-AEDB-8E65-9FD9-3B2C4BA2CC97}"/>
              </a:ext>
            </a:extLst>
          </p:cNvPr>
          <p:cNvSpPr txBox="1"/>
          <p:nvPr/>
        </p:nvSpPr>
        <p:spPr>
          <a:xfrm>
            <a:off x="5096568" y="327025"/>
            <a:ext cx="651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Azure Data API Builder</a:t>
            </a:r>
            <a:endParaRPr lang="en-NL" sz="5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CAC542-2CBD-49A9-D7B9-9B4AB32C2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69" y="1295102"/>
            <a:ext cx="2391109" cy="2133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FEE0DD-0FA5-48DD-E4EF-9FD458C47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278" y="2435570"/>
            <a:ext cx="2200582" cy="20767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E06510-C578-4D1B-8BB3-D3108893F8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1631" y="4512310"/>
            <a:ext cx="1905266" cy="1629002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1A759658-FDF5-5EC5-3C7F-50668353F25C}"/>
              </a:ext>
            </a:extLst>
          </p:cNvPr>
          <p:cNvSpPr/>
          <p:nvPr/>
        </p:nvSpPr>
        <p:spPr>
          <a:xfrm>
            <a:off x="6625087" y="2708694"/>
            <a:ext cx="862641" cy="9233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444E0652-8AAF-E20C-82E4-E2DAB9342749}"/>
              </a:ext>
            </a:extLst>
          </p:cNvPr>
          <p:cNvSpPr/>
          <p:nvPr/>
        </p:nvSpPr>
        <p:spPr>
          <a:xfrm>
            <a:off x="8865080" y="4224068"/>
            <a:ext cx="862641" cy="9233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3719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74599-696C-044C-ADEC-A822442D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2" y="327025"/>
            <a:ext cx="4200525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B4F76-AEDB-8E65-9FD9-3B2C4BA2CC97}"/>
              </a:ext>
            </a:extLst>
          </p:cNvPr>
          <p:cNvSpPr txBox="1"/>
          <p:nvPr/>
        </p:nvSpPr>
        <p:spPr>
          <a:xfrm>
            <a:off x="5096568" y="327025"/>
            <a:ext cx="651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Azure Data API Builder</a:t>
            </a:r>
            <a:endParaRPr lang="en-NL" sz="5400" dirty="0">
              <a:solidFill>
                <a:schemeClr val="bg1"/>
              </a:solidFill>
            </a:endParaRPr>
          </a:p>
        </p:txBody>
      </p:sp>
      <p:pic>
        <p:nvPicPr>
          <p:cNvPr id="5122" name="Picture 2" descr="NET - Wikipedia">
            <a:extLst>
              <a:ext uri="{FF2B5EF4-FFF2-40B4-BE49-F238E27FC236}">
                <a16:creationId xmlns:a16="http://schemas.microsoft.com/office/drawing/2014/main" id="{E57AF681-AA7F-A72C-2080-53B6AEDB7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568" y="2303253"/>
            <a:ext cx="1587260" cy="158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op Application Containerization Service Providers - Machine Learning | AI  | Data Science">
            <a:extLst>
              <a:ext uri="{FF2B5EF4-FFF2-40B4-BE49-F238E27FC236}">
                <a16:creationId xmlns:a16="http://schemas.microsoft.com/office/drawing/2014/main" id="{A406D6A0-5CA2-AE8E-CC28-B1AE17ABA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679" y="2303253"/>
            <a:ext cx="1587260" cy="158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Overview of Microsoft Azure for creating a Website | by Jai Raheja | FAUN —  Developer Community 🐾">
            <a:extLst>
              <a:ext uri="{FF2B5EF4-FFF2-40B4-BE49-F238E27FC236}">
                <a16:creationId xmlns:a16="http://schemas.microsoft.com/office/drawing/2014/main" id="{3D62F7AB-6B65-F733-7DB9-DE7FAAE94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61" t="17169" r="20415" b="23208"/>
          <a:stretch/>
        </p:blipFill>
        <p:spPr bwMode="auto">
          <a:xfrm>
            <a:off x="9460790" y="2303253"/>
            <a:ext cx="2182111" cy="1575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788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274599-696C-044C-ADEC-A822442DA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92" y="327025"/>
            <a:ext cx="4200525" cy="6000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DB4F76-AEDB-8E65-9FD9-3B2C4BA2CC97}"/>
              </a:ext>
            </a:extLst>
          </p:cNvPr>
          <p:cNvSpPr txBox="1"/>
          <p:nvPr/>
        </p:nvSpPr>
        <p:spPr>
          <a:xfrm>
            <a:off x="5096568" y="327025"/>
            <a:ext cx="651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Azure Data API Builder</a:t>
            </a:r>
            <a:endParaRPr lang="en-NL" sz="5400" dirty="0">
              <a:solidFill>
                <a:schemeClr val="bg1"/>
              </a:solidFill>
            </a:endParaRPr>
          </a:p>
        </p:txBody>
      </p:sp>
      <p:pic>
        <p:nvPicPr>
          <p:cNvPr id="6146" name="Picture 2" descr="Mc Hammer Stop Hammer Time GIF - Mc Hammer Stop Hammer Time Cant Touch This  - Discover &amp; Share GIFs">
            <a:extLst>
              <a:ext uri="{FF2B5EF4-FFF2-40B4-BE49-F238E27FC236}">
                <a16:creationId xmlns:a16="http://schemas.microsoft.com/office/drawing/2014/main" id="{A468C67D-3CC6-76DD-745F-377624E8F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166" y="1624012"/>
            <a:ext cx="4743450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E55CC5E-0AE3-8E31-DEB5-86E557BE17F6}"/>
              </a:ext>
            </a:extLst>
          </p:cNvPr>
          <p:cNvSpPr txBox="1"/>
          <p:nvPr/>
        </p:nvSpPr>
        <p:spPr>
          <a:xfrm rot="311553">
            <a:off x="4718649" y="4433978"/>
            <a:ext cx="1604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rgbClr val="FF0000"/>
                </a:solidFill>
                <a:highlight>
                  <a:srgbClr val="C0C0C0"/>
                </a:highlight>
                <a:latin typeface="Ink Free" panose="03080402000500000000" pitchFamily="66" charset="0"/>
              </a:rPr>
              <a:t>DEMO</a:t>
            </a:r>
            <a:endParaRPr lang="en-NL" sz="4000" dirty="0">
              <a:solidFill>
                <a:srgbClr val="FF0000"/>
              </a:solidFill>
              <a:highlight>
                <a:srgbClr val="C0C0C0"/>
              </a:highlight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4349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91</TotalTime>
  <Words>36</Words>
  <Application>Microsoft Office PowerPoint</Application>
  <PresentationFormat>Widescreen</PresentationFormat>
  <Paragraphs>10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Ink Free</vt:lpstr>
      <vt:lpstr>Office Theme</vt:lpstr>
      <vt:lpstr>NO CODE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CODE API</dc:title>
  <dc:creator>Martijn Vaandering</dc:creator>
  <cp:lastModifiedBy>Martijn Vaandering</cp:lastModifiedBy>
  <cp:revision>1</cp:revision>
  <dcterms:created xsi:type="dcterms:W3CDTF">2023-11-12T13:16:08Z</dcterms:created>
  <dcterms:modified xsi:type="dcterms:W3CDTF">2023-11-12T14:48:41Z</dcterms:modified>
</cp:coreProperties>
</file>